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D0C2E-527A-4D7A-B523-608743A5A6CA}" type="datetimeFigureOut">
              <a:rPr lang="ru-RU" smtClean="0"/>
              <a:t>13.08.2020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7FBFF-6C94-4017-AD64-9E1A270514B3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0810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D0C2E-527A-4D7A-B523-608743A5A6CA}" type="datetimeFigureOut">
              <a:rPr lang="ru-RU" smtClean="0"/>
              <a:t>13.08.2020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7FBFF-6C94-4017-AD64-9E1A270514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955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D0C2E-527A-4D7A-B523-608743A5A6CA}" type="datetimeFigureOut">
              <a:rPr lang="ru-RU" smtClean="0"/>
              <a:t>13.08.2020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7FBFF-6C94-4017-AD64-9E1A270514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39224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D0C2E-527A-4D7A-B523-608743A5A6CA}" type="datetimeFigureOut">
              <a:rPr lang="ru-RU" smtClean="0"/>
              <a:t>13.08.2020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7FBFF-6C94-4017-AD64-9E1A270514B3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668128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D0C2E-527A-4D7A-B523-608743A5A6CA}" type="datetimeFigureOut">
              <a:rPr lang="ru-RU" smtClean="0"/>
              <a:t>13.08.2020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7FBFF-6C94-4017-AD64-9E1A270514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89161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D0C2E-527A-4D7A-B523-608743A5A6CA}" type="datetimeFigureOut">
              <a:rPr lang="ru-RU" smtClean="0"/>
              <a:t>13.08.2020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7FBFF-6C94-4017-AD64-9E1A270514B3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878745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D0C2E-527A-4D7A-B523-608743A5A6CA}" type="datetimeFigureOut">
              <a:rPr lang="ru-RU" smtClean="0"/>
              <a:t>13.08.2020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7FBFF-6C94-4017-AD64-9E1A270514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32024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D0C2E-527A-4D7A-B523-608743A5A6CA}" type="datetimeFigureOut">
              <a:rPr lang="ru-RU" smtClean="0"/>
              <a:t>13.08.2020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7FBFF-6C94-4017-AD64-9E1A270514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94858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D0C2E-527A-4D7A-B523-608743A5A6CA}" type="datetimeFigureOut">
              <a:rPr lang="ru-RU" smtClean="0"/>
              <a:t>13.08.2020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7FBFF-6C94-4017-AD64-9E1A270514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8789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D0C2E-527A-4D7A-B523-608743A5A6CA}" type="datetimeFigureOut">
              <a:rPr lang="ru-RU" smtClean="0"/>
              <a:t>13.08.2020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7FBFF-6C94-4017-AD64-9E1A270514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764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D0C2E-527A-4D7A-B523-608743A5A6CA}" type="datetimeFigureOut">
              <a:rPr lang="ru-RU" smtClean="0"/>
              <a:t>13.08.2020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7FBFF-6C94-4017-AD64-9E1A270514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6350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D0C2E-527A-4D7A-B523-608743A5A6CA}" type="datetimeFigureOut">
              <a:rPr lang="ru-RU" smtClean="0"/>
              <a:t>13.08.2020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7FBFF-6C94-4017-AD64-9E1A270514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4332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D0C2E-527A-4D7A-B523-608743A5A6CA}" type="datetimeFigureOut">
              <a:rPr lang="ru-RU" smtClean="0"/>
              <a:t>13.08.2020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7FBFF-6C94-4017-AD64-9E1A270514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3969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D0C2E-527A-4D7A-B523-608743A5A6CA}" type="datetimeFigureOut">
              <a:rPr lang="ru-RU" smtClean="0"/>
              <a:t>13.08.2020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7FBFF-6C94-4017-AD64-9E1A270514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8849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D0C2E-527A-4D7A-B523-608743A5A6CA}" type="datetimeFigureOut">
              <a:rPr lang="ru-RU" smtClean="0"/>
              <a:t>13.08.2020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7FBFF-6C94-4017-AD64-9E1A270514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5206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D0C2E-527A-4D7A-B523-608743A5A6CA}" type="datetimeFigureOut">
              <a:rPr lang="ru-RU" smtClean="0"/>
              <a:t>13.08.2020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7FBFF-6C94-4017-AD64-9E1A270514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06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D0C2E-527A-4D7A-B523-608743A5A6CA}" type="datetimeFigureOut">
              <a:rPr lang="ru-RU" smtClean="0"/>
              <a:t>13.08.2020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7FBFF-6C94-4017-AD64-9E1A270514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50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87D0C2E-527A-4D7A-B523-608743A5A6CA}" type="datetimeFigureOut">
              <a:rPr lang="ru-RU" smtClean="0"/>
              <a:t>13.08.2020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A57FBFF-6C94-4017-AD64-9E1A270514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0386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microsoft.com/office/2007/relationships/hdphoto" Target="../media/hdphoto1.wdp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D18ED3-1866-4E3B-B200-EF3C6658A0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371" y="292712"/>
            <a:ext cx="10960617" cy="1947334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3600" b="1" dirty="0"/>
              <a:t>СЕЛЬСКОХОЗЯЙСТВЕННЫЙ ПОТРЕБИТЕЛЬСКИЙ СБЫТОВОЙ (ТОРГОВЫЙ) КООПЕРАТИВ </a:t>
            </a:r>
            <a:br>
              <a:rPr lang="ru-RU" sz="3600" b="1" dirty="0"/>
            </a:br>
            <a:r>
              <a:rPr lang="ru-RU" sz="3600" b="1" dirty="0"/>
              <a:t>"ЗЕЛЕНАЯ ДЕРЕВНЯ"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50ADDCE-E67B-4310-8B00-0B1ACD44FA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BBACF7-D65D-4E28-857A-EEB302A56D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2" b="34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A4AFD55-6B7B-4598-86EC-E61AD91DDE63}"/>
              </a:ext>
            </a:extLst>
          </p:cNvPr>
          <p:cNvSpPr txBox="1">
            <a:spLocks/>
          </p:cNvSpPr>
          <p:nvPr/>
        </p:nvSpPr>
        <p:spPr>
          <a:xfrm>
            <a:off x="558771" y="445112"/>
            <a:ext cx="10960617" cy="194733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600" b="1"/>
              <a:t>СЕЛЬСКОХОЗЯЙСТВЕННЫЙ ПОТРЕБИТЕЛЬСКИЙ СБЫТОВОЙ (ТОРГОВЫЙ) КООПЕРАТИВ </a:t>
            </a:r>
            <a:br>
              <a:rPr lang="ru-RU" sz="3600" b="1"/>
            </a:br>
            <a:r>
              <a:rPr lang="ru-RU" sz="3600" b="1"/>
              <a:t>"ЗЕЛЕНАЯ ДЕРЕВНЯ"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746172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AE3A671-C149-4256-A292-C079E02C1866}"/>
              </a:ext>
            </a:extLst>
          </p:cNvPr>
          <p:cNvSpPr/>
          <p:nvPr/>
        </p:nvSpPr>
        <p:spPr>
          <a:xfrm>
            <a:off x="0" y="539828"/>
            <a:ext cx="11424492" cy="7711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8C0BA6-E26C-4896-AFD3-937322EB35BA}"/>
              </a:ext>
            </a:extLst>
          </p:cNvPr>
          <p:cNvSpPr txBox="1"/>
          <p:nvPr/>
        </p:nvSpPr>
        <p:spPr>
          <a:xfrm>
            <a:off x="638979" y="561860"/>
            <a:ext cx="8361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atin typeface="Calibri" panose="020F0502020204030204" pitchFamily="34" charset="0"/>
                <a:cs typeface="Calibri" panose="020F0502020204030204" pitchFamily="34" charset="0"/>
              </a:rPr>
              <a:t>Общая информация о СПСТК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209D28-1D23-488B-8AF0-9481F6BD2205}"/>
              </a:ext>
            </a:extLst>
          </p:cNvPr>
          <p:cNvSpPr txBox="1"/>
          <p:nvPr/>
        </p:nvSpPr>
        <p:spPr>
          <a:xfrm>
            <a:off x="980502" y="1641513"/>
            <a:ext cx="1086263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Организован 02.07.2019.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Председатель Захаров Дмитрий Владимирович.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Основной вид деятельности – переработка сельскохозяйственной продукции.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Состав кооператива – 14 членов </a:t>
            </a:r>
          </a:p>
          <a:p>
            <a:pPr marL="1485900" lvl="2" indent="-571500"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КФХ, </a:t>
            </a:r>
          </a:p>
          <a:p>
            <a:pPr marL="1485900" lvl="2" indent="-571500"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иные субъекты МСП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9BEB176-926C-4627-B124-1427CD2EF22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7904" y="3670018"/>
            <a:ext cx="3260991" cy="2413133"/>
          </a:xfrm>
          <a:prstGeom prst="ellipse">
            <a:avLst/>
          </a:prstGeom>
          <a:ln w="63500" cap="rnd">
            <a:solidFill>
              <a:schemeClr val="tx1"/>
            </a:solidFill>
          </a:ln>
          <a:effectLst>
            <a:outerShdw blurRad="139700" dir="3840000" sy="23000" kx="1200000" algn="br" rotWithShape="0">
              <a:prstClr val="black">
                <a:alpha val="16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9777520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92000"/>
                <a:satMod val="169000"/>
                <a:lumMod val="164000"/>
                <a:alpha val="11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466FE08-7C57-4481-A63F-CDFF072A168A}"/>
              </a:ext>
            </a:extLst>
          </p:cNvPr>
          <p:cNvSpPr/>
          <p:nvPr/>
        </p:nvSpPr>
        <p:spPr>
          <a:xfrm>
            <a:off x="0" y="440675"/>
            <a:ext cx="9039440" cy="7711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8C0BA6-E26C-4896-AFD3-937322EB35BA}"/>
              </a:ext>
            </a:extLst>
          </p:cNvPr>
          <p:cNvSpPr txBox="1"/>
          <p:nvPr/>
        </p:nvSpPr>
        <p:spPr>
          <a:xfrm>
            <a:off x="638978" y="451690"/>
            <a:ext cx="8912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atin typeface="Calibri" panose="020F0502020204030204" pitchFamily="34" charset="0"/>
                <a:cs typeface="Calibri" panose="020F0502020204030204" pitchFamily="34" charset="0"/>
              </a:rPr>
              <a:t>Члены СПСТК и виды деятельности: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209D28-1D23-488B-8AF0-9481F6BD2205}"/>
              </a:ext>
            </a:extLst>
          </p:cNvPr>
          <p:cNvSpPr txBox="1"/>
          <p:nvPr/>
        </p:nvSpPr>
        <p:spPr>
          <a:xfrm>
            <a:off x="848300" y="1383862"/>
            <a:ext cx="1086263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КФХ: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Мамулин</a:t>
            </a:r>
            <a:r>
              <a:rPr lang="ru-RU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А.А. – мясное скотоводство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Гамбург Е.С. – козоводство, производство сыров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Рымар</a:t>
            </a:r>
            <a:r>
              <a:rPr lang="ru-RU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В.И. – козоводство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3C18707-A8FE-485D-A3EC-3686388DDC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9" r="26830"/>
          <a:stretch/>
        </p:blipFill>
        <p:spPr>
          <a:xfrm>
            <a:off x="481070" y="3853736"/>
            <a:ext cx="4153359" cy="268995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8268921-BC2F-4234-B596-77C4BF4986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659" y="3853735"/>
            <a:ext cx="4037781" cy="268995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FA4F7C1-70E4-4748-B503-179A4C055F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520" y="3863505"/>
            <a:ext cx="2689957" cy="268995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BE2D126-4608-41B9-AD97-69A710A933A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623" y="429656"/>
            <a:ext cx="2306899" cy="1707105"/>
          </a:xfrm>
          <a:prstGeom prst="ellipse">
            <a:avLst/>
          </a:prstGeom>
          <a:ln w="63500" cap="rnd">
            <a:solidFill>
              <a:schemeClr val="tx1"/>
            </a:solidFill>
          </a:ln>
          <a:effectLst>
            <a:outerShdw blurRad="139700" dir="3840000" sy="23000" kx="1200000" algn="br" rotWithShape="0">
              <a:prstClr val="black">
                <a:alpha val="16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90424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3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5209D28-1D23-488B-8AF0-9481F6BD2205}"/>
              </a:ext>
            </a:extLst>
          </p:cNvPr>
          <p:cNvSpPr txBox="1"/>
          <p:nvPr/>
        </p:nvSpPr>
        <p:spPr>
          <a:xfrm>
            <a:off x="848300" y="1383862"/>
            <a:ext cx="112151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КФХ: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Тюрин К.Д., </a:t>
            </a:r>
            <a:r>
              <a:rPr lang="ru-RU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Патиев</a:t>
            </a:r>
            <a:r>
              <a:rPr lang="ru-RU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А.А.  – кролиководство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Тюрин Д.В., Захаров Д.В. – производство мяса бройлера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34E2448-4412-414F-9DFC-EE1AD6DFF8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69" y="3100690"/>
            <a:ext cx="2743619" cy="365815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719D519-DCFB-41BD-A649-9760439F19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27" y="3100690"/>
            <a:ext cx="2606437" cy="365815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B8D552F-C9F7-4B3E-8482-E4EF9F1A38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003" y="3100690"/>
            <a:ext cx="2743619" cy="365815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0E33E5E-8F68-4C9F-88C5-C90E09C84E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861" y="3100690"/>
            <a:ext cx="2743619" cy="365815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EB3BE76-A82C-433A-BD39-03FB369C94C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623" y="429656"/>
            <a:ext cx="2306899" cy="1707105"/>
          </a:xfrm>
          <a:prstGeom prst="ellipse">
            <a:avLst/>
          </a:prstGeom>
          <a:ln w="63500" cap="rnd">
            <a:solidFill>
              <a:schemeClr val="tx1"/>
            </a:solidFill>
          </a:ln>
          <a:effectLst>
            <a:outerShdw blurRad="139700" dir="3840000" sy="23000" kx="1200000" algn="br" rotWithShape="0">
              <a:prstClr val="black">
                <a:alpha val="16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E0E7A807-8934-49A9-9F01-988F64C2EEDA}"/>
              </a:ext>
            </a:extLst>
          </p:cNvPr>
          <p:cNvSpPr/>
          <p:nvPr/>
        </p:nvSpPr>
        <p:spPr>
          <a:xfrm>
            <a:off x="0" y="440675"/>
            <a:ext cx="9039440" cy="7711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1AF66A-BEA0-46DA-A2D5-5D7C56EB3C2A}"/>
              </a:ext>
            </a:extLst>
          </p:cNvPr>
          <p:cNvSpPr txBox="1"/>
          <p:nvPr/>
        </p:nvSpPr>
        <p:spPr>
          <a:xfrm>
            <a:off x="638978" y="451690"/>
            <a:ext cx="8912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atin typeface="Calibri" panose="020F0502020204030204" pitchFamily="34" charset="0"/>
                <a:cs typeface="Calibri" panose="020F0502020204030204" pitchFamily="34" charset="0"/>
              </a:rPr>
              <a:t>Члены СПСТК и виды деятельности:</a:t>
            </a:r>
          </a:p>
        </p:txBody>
      </p:sp>
    </p:spTree>
    <p:extLst>
      <p:ext uri="{BB962C8B-B14F-4D97-AF65-F5344CB8AC3E}">
        <p14:creationId xmlns:p14="http://schemas.microsoft.com/office/powerpoint/2010/main" val="30540501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3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AC7E5AF-5225-4A53-9549-F2A585360E5B}"/>
              </a:ext>
            </a:extLst>
          </p:cNvPr>
          <p:cNvSpPr/>
          <p:nvPr/>
        </p:nvSpPr>
        <p:spPr>
          <a:xfrm>
            <a:off x="0" y="440675"/>
            <a:ext cx="6810235" cy="12736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8C0BA6-E26C-4896-AFD3-937322EB35BA}"/>
              </a:ext>
            </a:extLst>
          </p:cNvPr>
          <p:cNvSpPr txBox="1"/>
          <p:nvPr/>
        </p:nvSpPr>
        <p:spPr>
          <a:xfrm>
            <a:off x="638979" y="407626"/>
            <a:ext cx="57067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atin typeface="Calibri" panose="020F0502020204030204" pitchFamily="34" charset="0"/>
                <a:cs typeface="Calibri" panose="020F0502020204030204" pitchFamily="34" charset="0"/>
              </a:rPr>
              <a:t>Члены СПСТК </a:t>
            </a:r>
          </a:p>
          <a:p>
            <a:r>
              <a:rPr lang="ru-RU" sz="4000" b="1" dirty="0">
                <a:latin typeface="Calibri" panose="020F0502020204030204" pitchFamily="34" charset="0"/>
                <a:cs typeface="Calibri" panose="020F0502020204030204" pitchFamily="34" charset="0"/>
              </a:rPr>
              <a:t>и виды деятельности: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209D28-1D23-488B-8AF0-9481F6BD2205}"/>
              </a:ext>
            </a:extLst>
          </p:cNvPr>
          <p:cNvSpPr txBox="1"/>
          <p:nvPr/>
        </p:nvSpPr>
        <p:spPr>
          <a:xfrm>
            <a:off x="848300" y="1714370"/>
            <a:ext cx="61033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КФХ: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Лекарев В.В.– пчеловодство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Козарев</a:t>
            </a:r>
            <a:r>
              <a:rPr lang="ru-RU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М.А. – садоводство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E3D5AEC-6C26-40EE-94D2-983FE4CC2E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8" t="11372" r="198" b="26580"/>
          <a:stretch/>
        </p:blipFill>
        <p:spPr>
          <a:xfrm>
            <a:off x="272333" y="3811836"/>
            <a:ext cx="6537902" cy="289033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462444B-5D09-40E6-BB1A-DA1214F333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157" y="3811836"/>
            <a:ext cx="4303250" cy="286883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8B529AA-8066-4AB4-9785-6753FEB6F7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70"/>
          <a:stretch/>
        </p:blipFill>
        <p:spPr>
          <a:xfrm>
            <a:off x="7066156" y="783599"/>
            <a:ext cx="4303249" cy="286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966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D34C2F0B-2CE3-45AF-9520-F717F99CD738}"/>
              </a:ext>
            </a:extLst>
          </p:cNvPr>
          <p:cNvSpPr/>
          <p:nvPr/>
        </p:nvSpPr>
        <p:spPr>
          <a:xfrm>
            <a:off x="384338" y="3485738"/>
            <a:ext cx="4363932" cy="2628869"/>
          </a:xfrm>
          <a:prstGeom prst="roundRect">
            <a:avLst/>
          </a:prstGeom>
          <a:solidFill>
            <a:schemeClr val="tx1"/>
          </a:solidFill>
          <a:ln w="57150">
            <a:solidFill>
              <a:srgbClr val="0070C0"/>
            </a:solidFill>
          </a:ln>
          <a:effectLst>
            <a:outerShdw blurRad="50800" dist="38100" dir="2700000" sx="102000" sy="102000" algn="tl" rotWithShape="0">
              <a:prstClr val="black">
                <a:alpha val="17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D18ED3-1866-4E3B-B200-EF3C6658A0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371" y="-37792"/>
            <a:ext cx="11568964" cy="2531768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ru-RU" sz="4000" b="1" dirty="0"/>
              <a:t>СЕЛЬСКОХОЗЯЙСТВЕННЫЙ ПОТРЕБИТЕЛЬСКИЙ СБЫТОВОЙ (ТОРГОВЫЙ) КООПЕРАТИВ </a:t>
            </a:r>
            <a:br>
              <a:rPr lang="ru-RU" sz="4000" b="1" dirty="0"/>
            </a:br>
            <a:r>
              <a:rPr lang="ru-RU" sz="4000" b="1" dirty="0"/>
              <a:t>"ЗЕЛЕНАЯ ДЕРЕВНЯ"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E26699FB-5764-4D2A-90E7-1BD8EF9A17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567"/>
          <a:stretch/>
        </p:blipFill>
        <p:spPr>
          <a:xfrm>
            <a:off x="5001659" y="3117192"/>
            <a:ext cx="7190342" cy="37408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CC54799-074F-440A-8842-E31D0E4D26A0}"/>
              </a:ext>
            </a:extLst>
          </p:cNvPr>
          <p:cNvSpPr txBox="1"/>
          <p:nvPr/>
        </p:nvSpPr>
        <p:spPr>
          <a:xfrm>
            <a:off x="459681" y="3584454"/>
            <a:ext cx="4213246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ИНН 5809004590</a:t>
            </a:r>
          </a:p>
          <a:p>
            <a:pPr algn="ctr"/>
            <a:endParaRPr lang="ru-RU" sz="7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ru-RU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Захаров Дмитрий 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Владимирович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+ 7 (927) 380-95-85</a:t>
            </a:r>
          </a:p>
          <a:p>
            <a:pPr algn="ctr"/>
            <a:endParaRPr lang="ru-RU" sz="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mitiy-zahar@yandex.ru</a:t>
            </a:r>
            <a:endParaRPr lang="ru-RU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B51CA19-5D89-4CF3-8732-4F4DF5EB90F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381" y="1098479"/>
            <a:ext cx="2306899" cy="1707105"/>
          </a:xfrm>
          <a:prstGeom prst="ellipse">
            <a:avLst/>
          </a:prstGeom>
          <a:ln w="63500" cap="rnd">
            <a:solidFill>
              <a:schemeClr val="tx1"/>
            </a:solidFill>
          </a:ln>
          <a:effectLst>
            <a:outerShdw blurRad="139700" dir="3840000" sy="23000" kx="1200000" algn="br" rotWithShape="0">
              <a:prstClr val="black">
                <a:alpha val="16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62772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82</TotalTime>
  <Words>172</Words>
  <Application>Microsoft Office PowerPoint</Application>
  <PresentationFormat>Широкоэкранный</PresentationFormat>
  <Paragraphs>31</Paragraphs>
  <Slides>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1" baseType="lpstr">
      <vt:lpstr>Arial</vt:lpstr>
      <vt:lpstr>Calibri</vt:lpstr>
      <vt:lpstr>Century Gothic</vt:lpstr>
      <vt:lpstr>Wingdings 3</vt:lpstr>
      <vt:lpstr>Сектор</vt:lpstr>
      <vt:lpstr>СЕЛЬСКОХОЗЯЙСТВЕННЫЙ ПОТРЕБИТЕЛЬСКИЙ СБЫТОВОЙ (ТОРГОВЫЙ) КООПЕРАТИВ  "ЗЕЛЕНАЯ ДЕРЕВНЯ"</vt:lpstr>
      <vt:lpstr>Презентация PowerPoint</vt:lpstr>
      <vt:lpstr>Презентация PowerPoint</vt:lpstr>
      <vt:lpstr>Презентация PowerPoint</vt:lpstr>
      <vt:lpstr>Презентация PowerPoint</vt:lpstr>
      <vt:lpstr>СЕЛЬСКОХОЗЯЙСТВЕННЫЙ ПОТРЕБИТЕЛЬСКИЙ СБЫТОВОЙ (ТОРГОВЫЙ) КООПЕРАТИВ  "ЗЕЛЕНАЯ ДЕРЕВНЯ"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ыва</dc:title>
  <dc:creator>Александр Осадчук</dc:creator>
  <cp:lastModifiedBy>Александр Осадчук</cp:lastModifiedBy>
  <cp:revision>16</cp:revision>
  <dcterms:created xsi:type="dcterms:W3CDTF">2020-08-12T17:03:51Z</dcterms:created>
  <dcterms:modified xsi:type="dcterms:W3CDTF">2020-08-13T05:39:48Z</dcterms:modified>
</cp:coreProperties>
</file>